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114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65880244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147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28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временами дождь, гроза, днем град, шквал. Ветер юго-восточный с переходом на юго-западный ночью 9-14, днем 15-20 м/с. Температура воздуха ночью 14-16, днем 20-22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29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9-14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11-13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45273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2884784"/>
              </p:ext>
            </p:extLst>
          </p:nvPr>
        </p:nvGraphicFramePr>
        <p:xfrm>
          <a:off x="5075127" y="4271876"/>
          <a:ext cx="4588669" cy="21767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101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28280</TotalTime>
  <Words>608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4333</cp:revision>
  <cp:lastPrinted>2021-07-01T03:56:27Z</cp:lastPrinted>
  <dcterms:created xsi:type="dcterms:W3CDTF">2018-03-27T06:03:00Z</dcterms:created>
  <dcterms:modified xsi:type="dcterms:W3CDTF">2026-05-27T07:12:31Z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